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Sfinţirea mi-este ţinta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37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17761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Sfinţirea mi-este ţinta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orice pas ce-l fac,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 Duhul Sfânt, dorinţa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(:Să fiu un vas curat!:)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17761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Umblarea-mi vreau să fie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Prinos de mulţumiri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Acelui ce-mi dă mie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(:Noian de fericiri.:)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417761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ro-RO" altLang="ro-RO" sz="40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veci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e-a mea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dorinţă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De-a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fi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neprihănit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,</a:t>
            </a:r>
          </a:p>
          <a:p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Stindard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de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biruinţă</a:t>
            </a:r>
            <a:endParaRPr lang="fr-FR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(: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 port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pân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’ la </a:t>
            </a:r>
            <a:r>
              <a:rPr lang="fr-FR" altLang="ro-RO" sz="4000" dirty="0" err="1" smtClean="0">
                <a:solidFill>
                  <a:schemeClr val="bg1"/>
                </a:solidFill>
                <a:latin typeface="Georgia" pitchFamily="18" charset="0"/>
              </a:rPr>
              <a:t>sfârşit</a:t>
            </a:r>
            <a:r>
              <a:rPr lang="fr-FR" altLang="ro-RO" sz="4000" dirty="0" smtClean="0">
                <a:solidFill>
                  <a:schemeClr val="bg1"/>
                </a:solidFill>
                <a:latin typeface="Georgia" pitchFamily="18" charset="0"/>
              </a:rPr>
              <a:t>.:)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1940</TotalTime>
  <Words>88</Words>
  <Application>Microsoft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432</cp:revision>
  <dcterms:created xsi:type="dcterms:W3CDTF">2013-10-07T13:04:08Z</dcterms:created>
  <dcterms:modified xsi:type="dcterms:W3CDTF">2013-11-01T07:34:57Z</dcterms:modified>
  <cp:contentStatus>test</cp:contentStatus>
</cp:coreProperties>
</file>