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Glasul Tău cel blând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Glasul Tău cel blând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 l-am ascultat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Când mi-ai spus iubirea Ta;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Rătăcind pe drum, am întârziat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povara mea cea grea…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7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Ia-mă, Doamne, sub aripa Ta,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Spune-mi iar că mă iubeşti,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 murind, din moarte,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Tu mă poţi salva,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 pe-un fiu să mă primeşti!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Mă sfinţeşte-acum prin al Tău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Duh Sfânt,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Îţi predau voinţa mea,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Vreau să îmi aprinzi faptă şi cuvânt,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 să fiu în slujba Ta!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7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Ia-mă, Doamne, sub aripa Ta,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Spune-mi iar că mă iubeşti,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 murind, din moarte,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Tu mă poţi salva,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 pe-un fiu să mă primeşti!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Mă sfinţeşte-acum prin al Tău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Duh Sfânt,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Îţi predau voinţa mea,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Vreau să îmi aprinzi faptă şi cuvânt,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 să fiu în slujba Ta!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7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Ia-mă, Doamne, sub aripa Ta,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Spune-mi iar că mă iubeşti,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 murind, din moarte,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Tu mă poţi salva,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 pe-un fiu să mă primeşti!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Fericirea mea e-ntr-un tainic ceas,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genunchi, cum stau plecat,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 aproape sunt, doar un singur pas,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primesc tot ce-am sperat!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7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37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Ia-mă, Doamne, sub aripa Ta,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Spune-mi iar că mă iubeşti,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 murind, din moarte,</a:t>
            </a:r>
            <a:endParaRPr lang="ro-RO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Tu mă poţi salva,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Ca pe-un fiu să mă primeşti!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1946</TotalTime>
  <Words>104</Words>
  <Application>Microsoft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433</cp:revision>
  <dcterms:created xsi:type="dcterms:W3CDTF">2013-10-07T13:04:08Z</dcterms:created>
  <dcterms:modified xsi:type="dcterms:W3CDTF">2013-11-01T07:36:06Z</dcterms:modified>
  <cp:contentStatus>test</cp:contentStatus>
</cp:coreProperties>
</file>