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Trec iute bucurii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Trec iute bucurii,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Isus e-al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Trec, nu le pot opri,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Isus e-al meu.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lume-am obosit,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nu-i loc de odihnit,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pacea am găsit,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Isus e-al meu.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Ispite mă pândesc,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Isus e-al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 vrea să mă mânjesc,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Isus e-al meu.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Plăceri de-o scurtă zi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n-aş mai putea iubi,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tot ce mi-aş dori,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Isus e-al meu.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0"/>
            <a:ext cx="7696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Adio, vis lumesc,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Isus e-al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alte lumi pornesc,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Isus e-al meu.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 mult m-a înşelat pământul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blestemat…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groază de păcat,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Isus e-al meu.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0"/>
            <a:ext cx="7696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moarte, vei pieri,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Isus e-al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lacrimi nu voi şti,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Isus e-al meu!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bine-ai revenit,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Eden neprihănit,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veci sunt fericit,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Isus e-al meu!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1957</TotalTime>
  <Words>59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436</cp:revision>
  <dcterms:created xsi:type="dcterms:W3CDTF">2013-10-07T13:04:08Z</dcterms:created>
  <dcterms:modified xsi:type="dcterms:W3CDTF">2013-11-01T07:40:26Z</dcterms:modified>
  <cp:contentStatus>test</cp:contentStatus>
</cp:coreProperties>
</file>