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9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9" autoAdjust="0"/>
    <p:restoredTop sz="94595" autoAdjust="0"/>
  </p:normalViewPr>
  <p:slideViewPr>
    <p:cSldViewPr>
      <p:cViewPr varScale="1">
        <p:scale>
          <a:sx n="68" d="100"/>
          <a:sy n="68" d="100"/>
        </p:scale>
        <p:origin x="90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11/27/2021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/>
              <a:t>131/920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‹N›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4373624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11/27/2021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/>
              <a:t>131/920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‹N›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275132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Cerul 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Cerul 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/>
              <a:t>131/920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‹N›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/>
              <a:t>131/920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‹N›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Cerul 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/>
              <a:t>131/920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‹N›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/>
              <a:t>131/920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‹N›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/>
              <a:t>131/920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‹N›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/>
              <a:t>131/920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‹N›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/>
              <a:t>131/920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‹N›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/>
              <a:t>131/920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‹N›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/>
              <a:t>131/920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‹N›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ro-RO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/>
              <a:t>131/920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‹N›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text styles</a:t>
            </a:r>
          </a:p>
          <a:p>
            <a:pPr lvl="1"/>
            <a:r>
              <a:rPr lang="en-US" altLang="ro-RO"/>
              <a:t>Second level</a:t>
            </a:r>
          </a:p>
          <a:p>
            <a:pPr lvl="2"/>
            <a:r>
              <a:rPr lang="en-US" altLang="ro-RO"/>
              <a:t>Third level</a:t>
            </a:r>
          </a:p>
          <a:p>
            <a:pPr lvl="3"/>
            <a:r>
              <a:rPr lang="en-US" altLang="ro-RO"/>
              <a:t>Fourth level</a:t>
            </a:r>
          </a:p>
          <a:p>
            <a:pPr lvl="4"/>
            <a:r>
              <a:rPr lang="en-US" altLang="ro-RO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/>
              <a:t>131/920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‹N›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>
                <a:solidFill>
                  <a:schemeClr val="bg1"/>
                </a:solidFill>
                <a:latin typeface="Georgia" pitchFamily="18" charset="0"/>
              </a:rPr>
              <a:t>Fără de margini </a:t>
            </a:r>
            <a:br>
              <a:rPr lang="vi-VN" altLang="ro-RO" sz="4800" b="1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>
                <a:solidFill>
                  <a:schemeClr val="bg1"/>
                </a:solidFill>
                <a:latin typeface="Georgia" pitchFamily="18" charset="0"/>
              </a:rPr>
              <a:t>e dorinţa mea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>
                <a:solidFill>
                  <a:srgbClr val="FFDD4B"/>
                </a:solidFill>
                <a:latin typeface="Georgia" pitchFamily="18" charset="0"/>
              </a:rPr>
              <a:t>Imnul 3</a:t>
            </a:r>
            <a:r>
              <a:rPr lang="ro-RO" altLang="ro-RO" sz="6000" b="1" dirty="0">
                <a:solidFill>
                  <a:srgbClr val="FFDD4B"/>
                </a:solidFill>
                <a:latin typeface="Georgia" pitchFamily="18" charset="0"/>
              </a:rPr>
              <a:t>42</a:t>
            </a:r>
            <a:endParaRPr lang="ro-RO" sz="6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/>
              <a:t>131/920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153889"/>
            <a:ext cx="75438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ro-RO" altLang="ro-RO" sz="4800" b="1" dirty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600" dirty="0">
                <a:solidFill>
                  <a:schemeClr val="bg1"/>
                </a:solidFill>
                <a:latin typeface="Georgia" pitchFamily="18" charset="0"/>
              </a:rPr>
              <a:t>Fără de margini</a:t>
            </a:r>
            <a:endParaRPr lang="ro-RO" altLang="ro-RO" sz="3600" dirty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36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600" dirty="0">
                <a:solidFill>
                  <a:schemeClr val="bg1"/>
                </a:solidFill>
                <a:latin typeface="Georgia" pitchFamily="18" charset="0"/>
              </a:rPr>
              <a:t>e dorinţa mea</a:t>
            </a:r>
          </a:p>
          <a:p>
            <a:r>
              <a:rPr lang="vi-VN" altLang="ro-RO" sz="3600" dirty="0">
                <a:solidFill>
                  <a:schemeClr val="bg1"/>
                </a:solidFill>
                <a:latin typeface="Georgia" pitchFamily="18" charset="0"/>
              </a:rPr>
              <a:t>Să merg, Isuse scump,</a:t>
            </a:r>
            <a:endParaRPr lang="ro-RO" altLang="ro-RO" sz="3600" dirty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36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600" dirty="0">
                <a:solidFill>
                  <a:schemeClr val="bg1"/>
                </a:solidFill>
                <a:latin typeface="Georgia" pitchFamily="18" charset="0"/>
              </a:rPr>
              <a:t>pe urma Ta!</a:t>
            </a:r>
          </a:p>
          <a:p>
            <a:r>
              <a:rPr lang="vi-VN" altLang="ro-RO" sz="3600" dirty="0">
                <a:solidFill>
                  <a:schemeClr val="bg1"/>
                </a:solidFill>
                <a:latin typeface="Georgia" pitchFamily="18" charset="0"/>
              </a:rPr>
              <a:t>Ca un copil Te chem,</a:t>
            </a:r>
          </a:p>
          <a:p>
            <a:r>
              <a:rPr lang="vi-VN" altLang="ro-RO" sz="3600" dirty="0">
                <a:solidFill>
                  <a:schemeClr val="bg1"/>
                </a:solidFill>
                <a:latin typeface="Georgia" pitchFamily="18" charset="0"/>
              </a:rPr>
              <a:t>Apucă mâna mea,</a:t>
            </a:r>
          </a:p>
          <a:p>
            <a:r>
              <a:rPr lang="vi-VN" altLang="ro-RO" sz="3600" dirty="0">
                <a:solidFill>
                  <a:schemeClr val="bg1"/>
                </a:solidFill>
                <a:latin typeface="Georgia" pitchFamily="18" charset="0"/>
              </a:rPr>
              <a:t>Cu Tine nu mă tem,</a:t>
            </a:r>
          </a:p>
          <a:p>
            <a:r>
              <a:rPr lang="vi-VN" altLang="ro-RO" sz="3600" dirty="0">
                <a:solidFill>
                  <a:schemeClr val="bg1"/>
                </a:solidFill>
                <a:latin typeface="Georgia" pitchFamily="18" charset="0"/>
              </a:rPr>
              <a:t>Orice-ar urma…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42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184667"/>
            <a:ext cx="7620000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400" b="1" dirty="0">
                <a:solidFill>
                  <a:srgbClr val="FFDD4B"/>
                </a:solidFill>
                <a:latin typeface="Georgia" pitchFamily="18" charset="0"/>
              </a:rPr>
              <a:t>2.</a:t>
            </a:r>
            <a:r>
              <a:rPr lang="ro-RO" altLang="ro-RO" sz="4400" b="1" dirty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600" dirty="0">
                <a:solidFill>
                  <a:schemeClr val="bg1"/>
                </a:solidFill>
                <a:latin typeface="Georgia" pitchFamily="18" charset="0"/>
              </a:rPr>
              <a:t>Adesea, când mi-e greu</a:t>
            </a:r>
            <a:endParaRPr lang="ro-RO" altLang="ro-RO" sz="3600" dirty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36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600" dirty="0">
                <a:solidFill>
                  <a:schemeClr val="bg1"/>
                </a:solidFill>
                <a:latin typeface="Georgia" pitchFamily="18" charset="0"/>
              </a:rPr>
              <a:t>şi iar suspin,</a:t>
            </a:r>
          </a:p>
          <a:p>
            <a:r>
              <a:rPr lang="vi-VN" altLang="ro-RO" sz="3600" dirty="0">
                <a:solidFill>
                  <a:schemeClr val="bg1"/>
                </a:solidFill>
                <a:latin typeface="Georgia" pitchFamily="18" charset="0"/>
              </a:rPr>
              <a:t>Am în privirea T</a:t>
            </a:r>
            <a:r>
              <a:rPr lang="it-IT" altLang="ro-RO" sz="3600" dirty="0">
                <a:solidFill>
                  <a:schemeClr val="bg1"/>
                </a:solidFill>
                <a:latin typeface="Georgia" pitchFamily="18" charset="0"/>
              </a:rPr>
              <a:t>a</a:t>
            </a:r>
            <a:endParaRPr lang="ro-RO" altLang="ro-RO" sz="3600" dirty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36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600" dirty="0">
                <a:solidFill>
                  <a:schemeClr val="bg1"/>
                </a:solidFill>
                <a:latin typeface="Georgia" pitchFamily="18" charset="0"/>
              </a:rPr>
              <a:t> un cer senin…</a:t>
            </a:r>
          </a:p>
          <a:p>
            <a:r>
              <a:rPr lang="vi-VN" altLang="ro-RO" sz="3600" dirty="0">
                <a:solidFill>
                  <a:schemeClr val="bg1"/>
                </a:solidFill>
                <a:latin typeface="Georgia" pitchFamily="18" charset="0"/>
              </a:rPr>
              <a:t>Şi iarăşi prind puteri</a:t>
            </a:r>
          </a:p>
          <a:p>
            <a:r>
              <a:rPr lang="vi-VN" altLang="ro-RO" sz="3600" dirty="0">
                <a:solidFill>
                  <a:schemeClr val="bg1"/>
                </a:solidFill>
                <a:latin typeface="Georgia" pitchFamily="18" charset="0"/>
              </a:rPr>
              <a:t>Cât timp mai pot vedea,</a:t>
            </a:r>
          </a:p>
          <a:p>
            <a:r>
              <a:rPr lang="vi-VN" altLang="ro-RO" sz="3600" dirty="0">
                <a:solidFill>
                  <a:schemeClr val="bg1"/>
                </a:solidFill>
                <a:latin typeface="Georgia" pitchFamily="18" charset="0"/>
              </a:rPr>
              <a:t>Prin lacrimi şi dureri,</a:t>
            </a:r>
          </a:p>
          <a:p>
            <a:r>
              <a:rPr lang="vi-VN" altLang="ro-RO" sz="3600" dirty="0">
                <a:solidFill>
                  <a:schemeClr val="bg1"/>
                </a:solidFill>
                <a:latin typeface="Georgia" pitchFamily="18" charset="0"/>
              </a:rPr>
              <a:t>Iubirea Ta…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42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184666"/>
            <a:ext cx="7543800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400" b="1" dirty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ro-RO" altLang="ro-RO" sz="4400" b="1" dirty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600" dirty="0">
                <a:solidFill>
                  <a:schemeClr val="bg1"/>
                </a:solidFill>
                <a:latin typeface="Georgia" pitchFamily="18" charset="0"/>
              </a:rPr>
              <a:t>Pe drumul meu de-ar fi doar </a:t>
            </a:r>
            <a:r>
              <a:rPr lang="ro-RO" altLang="ro-RO" sz="36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600" dirty="0">
                <a:solidFill>
                  <a:schemeClr val="bg1"/>
                </a:solidFill>
                <a:latin typeface="Georgia" pitchFamily="18" charset="0"/>
              </a:rPr>
              <a:t>bucurii,</a:t>
            </a:r>
          </a:p>
          <a:p>
            <a:r>
              <a:rPr lang="vi-VN" altLang="ro-RO" sz="3600" dirty="0">
                <a:solidFill>
                  <a:schemeClr val="bg1"/>
                </a:solidFill>
                <a:latin typeface="Georgia" pitchFamily="18" charset="0"/>
              </a:rPr>
              <a:t>Mărgăritar de preţ doar</a:t>
            </a:r>
            <a:endParaRPr lang="ro-RO" altLang="ro-RO" sz="3600" dirty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36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600" dirty="0">
                <a:solidFill>
                  <a:schemeClr val="bg1"/>
                </a:solidFill>
                <a:latin typeface="Georgia" pitchFamily="18" charset="0"/>
              </a:rPr>
              <a:t> Tu să-mi fii…</a:t>
            </a:r>
          </a:p>
          <a:p>
            <a:r>
              <a:rPr lang="vi-VN" altLang="ro-RO" sz="3600" dirty="0">
                <a:solidFill>
                  <a:schemeClr val="bg1"/>
                </a:solidFill>
                <a:latin typeface="Georgia" pitchFamily="18" charset="0"/>
              </a:rPr>
              <a:t>Aşa de mult mi-e dor</a:t>
            </a:r>
          </a:p>
          <a:p>
            <a:r>
              <a:rPr lang="vi-VN" altLang="ro-RO" sz="3600" dirty="0">
                <a:solidFill>
                  <a:schemeClr val="bg1"/>
                </a:solidFill>
                <a:latin typeface="Georgia" pitchFamily="18" charset="0"/>
              </a:rPr>
              <a:t>De cortul Tău ceresc,</a:t>
            </a:r>
          </a:p>
          <a:p>
            <a:r>
              <a:rPr lang="vi-VN" altLang="ro-RO" sz="3600" dirty="0">
                <a:solidFill>
                  <a:schemeClr val="bg1"/>
                </a:solidFill>
                <a:latin typeface="Georgia" pitchFamily="18" charset="0"/>
              </a:rPr>
              <a:t>Iubitul meu Păstor,</a:t>
            </a:r>
          </a:p>
          <a:p>
            <a:r>
              <a:rPr lang="vi-VN" altLang="ro-RO" sz="3600" dirty="0">
                <a:solidFill>
                  <a:schemeClr val="bg1"/>
                </a:solidFill>
                <a:latin typeface="Georgia" pitchFamily="18" charset="0"/>
              </a:rPr>
              <a:t>Cât Te iubesc!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42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184667"/>
            <a:ext cx="7543800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400" b="1" dirty="0">
                <a:solidFill>
                  <a:srgbClr val="FFDD4B"/>
                </a:solidFill>
                <a:latin typeface="Georgia" pitchFamily="18" charset="0"/>
              </a:rPr>
              <a:t>4.</a:t>
            </a:r>
            <a:r>
              <a:rPr lang="ro-RO" altLang="ro-RO" sz="4400" b="1" dirty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600" dirty="0">
                <a:solidFill>
                  <a:schemeClr val="bg1"/>
                </a:solidFill>
                <a:latin typeface="Georgia" pitchFamily="18" charset="0"/>
              </a:rPr>
              <a:t>Cât viaţă-mi vei lăsa,</a:t>
            </a:r>
            <a:endParaRPr lang="ro-RO" altLang="ro-RO" sz="3600" dirty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36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600" dirty="0">
                <a:solidFill>
                  <a:schemeClr val="bg1"/>
                </a:solidFill>
                <a:latin typeface="Georgia" pitchFamily="18" charset="0"/>
              </a:rPr>
              <a:t> Te voi urma,</a:t>
            </a:r>
          </a:p>
          <a:p>
            <a:r>
              <a:rPr lang="vi-VN" altLang="ro-RO" sz="3600" dirty="0">
                <a:solidFill>
                  <a:schemeClr val="bg1"/>
                </a:solidFill>
                <a:latin typeface="Georgia" pitchFamily="18" charset="0"/>
              </a:rPr>
              <a:t>Nu vreau să rătăcesc</a:t>
            </a:r>
            <a:endParaRPr lang="ro-RO" altLang="ro-RO" sz="3600" dirty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36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600" dirty="0">
                <a:solidFill>
                  <a:schemeClr val="bg1"/>
                </a:solidFill>
                <a:latin typeface="Georgia" pitchFamily="18" charset="0"/>
              </a:rPr>
              <a:t>cărarea Ta!</a:t>
            </a:r>
          </a:p>
          <a:p>
            <a:r>
              <a:rPr lang="vi-VN" altLang="ro-RO" sz="3600" dirty="0">
                <a:solidFill>
                  <a:schemeClr val="bg1"/>
                </a:solidFill>
                <a:latin typeface="Georgia" pitchFamily="18" charset="0"/>
              </a:rPr>
              <a:t>Chiar în mormânt de-aş fi,</a:t>
            </a:r>
          </a:p>
          <a:p>
            <a:r>
              <a:rPr lang="vi-VN" altLang="ro-RO" sz="3600" dirty="0">
                <a:solidFill>
                  <a:schemeClr val="bg1"/>
                </a:solidFill>
                <a:latin typeface="Georgia" pitchFamily="18" charset="0"/>
              </a:rPr>
              <a:t>Rămâi Lumina mea,</a:t>
            </a:r>
          </a:p>
          <a:p>
            <a:r>
              <a:rPr lang="vi-VN" altLang="ro-RO" sz="3600" dirty="0">
                <a:solidFill>
                  <a:schemeClr val="bg1"/>
                </a:solidFill>
                <a:latin typeface="Georgia" pitchFamily="18" charset="0"/>
              </a:rPr>
              <a:t>Te voi vedea curând</a:t>
            </a:r>
          </a:p>
          <a:p>
            <a:r>
              <a:rPr lang="vi-VN" altLang="ro-RO" sz="3600" dirty="0">
                <a:solidFill>
                  <a:schemeClr val="bg1"/>
                </a:solidFill>
                <a:latin typeface="Georgia" pitchFamily="18" charset="0"/>
              </a:rPr>
              <a:t>În slava Ta!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42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2019</TotalTime>
  <Words>193</Words>
  <Application>Microsoft Office PowerPoint</Application>
  <PresentationFormat>Presentazione su schermo (4:3)</PresentationFormat>
  <Paragraphs>42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Calibri</vt:lpstr>
      <vt:lpstr>Georgia</vt:lpstr>
      <vt:lpstr>Times New Roman</vt:lpstr>
      <vt:lpstr>Imnuri noi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AZS-Verona</cp:lastModifiedBy>
  <cp:revision>446</cp:revision>
  <dcterms:created xsi:type="dcterms:W3CDTF">2013-10-07T13:04:08Z</dcterms:created>
  <dcterms:modified xsi:type="dcterms:W3CDTF">2021-11-27T11:04:55Z</dcterms:modified>
  <cp:contentStatus>test</cp:contentStatus>
</cp:coreProperties>
</file>