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Doamne-aş vrea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să stau…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44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Doamne-aş vrea să stau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locaşul Tău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Frumuseţea Ta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s-o privesc mereu,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Duhul Sfânt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umple 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întreaga fiinţă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s-aştept, cântând, ziua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plăcut să stau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privirea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s-aştept aici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Te-oi vedea,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Glasul Tău să-mi fie lumină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suflet,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predau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pe-altar viaţa mea.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Fericiţi acei care merg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har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spre Tine, Doamne,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se-ndreaptă iar,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Fericiţi acei ce se-ncred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în Tine,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Fericită-i inima mea!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2024</TotalTime>
  <Words>42</Words>
  <Application>Microsoft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445</cp:revision>
  <dcterms:created xsi:type="dcterms:W3CDTF">2013-10-07T13:04:08Z</dcterms:created>
  <dcterms:modified xsi:type="dcterms:W3CDTF">2013-11-01T07:42:45Z</dcterms:modified>
  <cp:contentStatus>test</cp:contentStatus>
</cp:coreProperties>
</file>