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După Domnul vieţii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45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b="1" dirty="0" smtClean="0">
                <a:solidFill>
                  <a:schemeClr val="bg1"/>
                </a:solidFill>
                <a:latin typeface="Georgia" pitchFamily="18" charset="0"/>
              </a:rPr>
              <a:t>După Domnul vieţii</a:t>
            </a:r>
          </a:p>
          <a:p>
            <a:r>
              <a:rPr lang="vi-VN" altLang="ro-RO" sz="4000" b="1" dirty="0" smtClean="0">
                <a:solidFill>
                  <a:schemeClr val="bg1"/>
                </a:solidFill>
                <a:latin typeface="Georgia" pitchFamily="18" charset="0"/>
              </a:rPr>
              <a:t>Vreau să merg cântând,</a:t>
            </a:r>
          </a:p>
          <a:p>
            <a:r>
              <a:rPr lang="vi-VN" altLang="ro-RO" sz="4000" b="1" dirty="0" smtClean="0">
                <a:solidFill>
                  <a:schemeClr val="bg1"/>
                </a:solidFill>
                <a:latin typeface="Georgia" pitchFamily="18" charset="0"/>
              </a:rPr>
              <a:t>Chiar pe căi spinoase</a:t>
            </a:r>
          </a:p>
          <a:p>
            <a:r>
              <a:rPr lang="vi-VN" altLang="ro-RO" sz="4000" b="1" dirty="0" smtClean="0">
                <a:solidFill>
                  <a:schemeClr val="bg1"/>
                </a:solidFill>
                <a:latin typeface="Georgia" pitchFamily="18" charset="0"/>
              </a:rPr>
              <a:t>Crucea Lui purtând;</a:t>
            </a:r>
          </a:p>
          <a:p>
            <a:r>
              <a:rPr lang="vi-VN" altLang="ro-RO" sz="4000" b="1" dirty="0" smtClean="0">
                <a:solidFill>
                  <a:schemeClr val="bg1"/>
                </a:solidFill>
                <a:latin typeface="Georgia" pitchFamily="18" charset="0"/>
              </a:rPr>
              <a:t>Pe-ale Sale urme</a:t>
            </a:r>
          </a:p>
          <a:p>
            <a:r>
              <a:rPr lang="vi-VN" altLang="ro-RO" sz="4000" b="1" dirty="0" smtClean="0">
                <a:solidFill>
                  <a:schemeClr val="bg1"/>
                </a:solidFill>
                <a:latin typeface="Georgia" pitchFamily="18" charset="0"/>
              </a:rPr>
              <a:t>Merg spre cer smerit;</a:t>
            </a:r>
          </a:p>
          <a:p>
            <a:r>
              <a:rPr lang="vi-VN" altLang="ro-RO" sz="4000" b="1" dirty="0" smtClean="0">
                <a:solidFill>
                  <a:schemeClr val="bg1"/>
                </a:solidFill>
                <a:latin typeface="Georgia" pitchFamily="18" charset="0"/>
              </a:rPr>
              <a:t>În sălaşul păcii</a:t>
            </a:r>
          </a:p>
          <a:p>
            <a:r>
              <a:rPr lang="vi-VN" altLang="ro-RO" sz="4000" b="1" dirty="0" smtClean="0">
                <a:solidFill>
                  <a:schemeClr val="bg1"/>
                </a:solidFill>
                <a:latin typeface="Georgia" pitchFamily="18" charset="0"/>
              </a:rPr>
              <a:t>Fi-voi fericit!</a:t>
            </a:r>
            <a:endParaRPr lang="vi-VN" altLang="ro-RO" sz="40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b="1" dirty="0" smtClean="0">
                <a:solidFill>
                  <a:schemeClr val="bg1"/>
                </a:solidFill>
                <a:latin typeface="Georgia" pitchFamily="18" charset="0"/>
              </a:rPr>
              <a:t>După Domnul vieţii,</a:t>
            </a:r>
          </a:p>
          <a:p>
            <a:r>
              <a:rPr lang="vi-VN" altLang="ro-RO" sz="4000" b="1" dirty="0" smtClean="0">
                <a:solidFill>
                  <a:schemeClr val="bg1"/>
                </a:solidFill>
                <a:latin typeface="Georgia" pitchFamily="18" charset="0"/>
              </a:rPr>
              <a:t>Vreau să merg mereu!</a:t>
            </a:r>
          </a:p>
          <a:p>
            <a:r>
              <a:rPr lang="vi-VN" altLang="ro-RO" sz="4000" b="1" dirty="0" smtClean="0">
                <a:solidFill>
                  <a:schemeClr val="bg1"/>
                </a:solidFill>
                <a:latin typeface="Georgia" pitchFamily="18" charset="0"/>
              </a:rPr>
              <a:t>Chiar de-ar fi să sufăr,</a:t>
            </a:r>
          </a:p>
          <a:p>
            <a:r>
              <a:rPr lang="vi-VN" altLang="ro-RO" sz="4000" b="1" dirty="0" smtClean="0">
                <a:solidFill>
                  <a:schemeClr val="bg1"/>
                </a:solidFill>
                <a:latin typeface="Georgia" pitchFamily="18" charset="0"/>
              </a:rPr>
              <a:t>Am tot harul Său!</a:t>
            </a:r>
          </a:p>
          <a:p>
            <a:r>
              <a:rPr lang="vi-VN" altLang="ro-RO" sz="4000" b="1" dirty="0" smtClean="0">
                <a:solidFill>
                  <a:schemeClr val="bg1"/>
                </a:solidFill>
                <a:latin typeface="Georgia" pitchFamily="18" charset="0"/>
              </a:rPr>
              <a:t>Merg pe căi stâncoase</a:t>
            </a:r>
          </a:p>
          <a:p>
            <a:r>
              <a:rPr lang="vi-VN" altLang="ro-RO" sz="4000" b="1" dirty="0" smtClean="0">
                <a:solidFill>
                  <a:schemeClr val="bg1"/>
                </a:solidFill>
                <a:latin typeface="Georgia" pitchFamily="18" charset="0"/>
              </a:rPr>
              <a:t>După-al Său Cuvânt,</a:t>
            </a:r>
          </a:p>
          <a:p>
            <a:r>
              <a:rPr lang="vi-VN" altLang="ro-RO" sz="4000" b="1" dirty="0" smtClean="0">
                <a:solidFill>
                  <a:schemeClr val="bg1"/>
                </a:solidFill>
                <a:latin typeface="Georgia" pitchFamily="18" charset="0"/>
              </a:rPr>
              <a:t>Până voi ajunge</a:t>
            </a:r>
          </a:p>
          <a:p>
            <a:r>
              <a:rPr lang="vi-VN" altLang="ro-RO" sz="4000" b="1" dirty="0" smtClean="0">
                <a:solidFill>
                  <a:schemeClr val="bg1"/>
                </a:solidFill>
                <a:latin typeface="Georgia" pitchFamily="18" charset="0"/>
              </a:rPr>
              <a:t>În căminul sfânt.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b="1" dirty="0" smtClean="0">
                <a:solidFill>
                  <a:schemeClr val="bg1"/>
                </a:solidFill>
                <a:latin typeface="Georgia" pitchFamily="18" charset="0"/>
              </a:rPr>
              <a:t>După Domnul vieţii</a:t>
            </a:r>
          </a:p>
          <a:p>
            <a:r>
              <a:rPr lang="vi-VN" altLang="ro-RO" sz="4000" b="1" dirty="0" smtClean="0">
                <a:solidFill>
                  <a:schemeClr val="bg1"/>
                </a:solidFill>
                <a:latin typeface="Georgia" pitchFamily="18" charset="0"/>
              </a:rPr>
              <a:t>Până la sfârşit</a:t>
            </a:r>
          </a:p>
          <a:p>
            <a:r>
              <a:rPr lang="vi-VN" altLang="ro-RO" sz="4000" b="1" dirty="0" smtClean="0">
                <a:solidFill>
                  <a:schemeClr val="bg1"/>
                </a:solidFill>
                <a:latin typeface="Georgia" pitchFamily="18" charset="0"/>
              </a:rPr>
              <a:t>Către biruinţă</a:t>
            </a:r>
          </a:p>
          <a:p>
            <a:r>
              <a:rPr lang="vi-VN" altLang="ro-RO" sz="4000" b="1" dirty="0" smtClean="0">
                <a:solidFill>
                  <a:schemeClr val="bg1"/>
                </a:solidFill>
                <a:latin typeface="Georgia" pitchFamily="18" charset="0"/>
              </a:rPr>
              <a:t>Merg necontenit!</a:t>
            </a:r>
          </a:p>
          <a:p>
            <a:r>
              <a:rPr lang="vi-VN" altLang="ro-RO" sz="4000" b="1" dirty="0" smtClean="0">
                <a:solidFill>
                  <a:schemeClr val="bg1"/>
                </a:solidFill>
                <a:latin typeface="Georgia" pitchFamily="18" charset="0"/>
              </a:rPr>
              <a:t>Iată, Domnul vine,</a:t>
            </a:r>
          </a:p>
          <a:p>
            <a:r>
              <a:rPr lang="vi-VN" altLang="ro-RO" sz="4000" b="1" dirty="0" smtClean="0">
                <a:solidFill>
                  <a:schemeClr val="bg1"/>
                </a:solidFill>
                <a:latin typeface="Georgia" pitchFamily="18" charset="0"/>
              </a:rPr>
              <a:t>Vine pe alb nor</a:t>
            </a:r>
          </a:p>
          <a:p>
            <a:r>
              <a:rPr lang="vi-VN" altLang="ro-RO" sz="4000" b="1" dirty="0" smtClean="0">
                <a:solidFill>
                  <a:schemeClr val="bg1"/>
                </a:solidFill>
                <a:latin typeface="Georgia" pitchFamily="18" charset="0"/>
              </a:rPr>
              <a:t>Să mă ia la Sine</a:t>
            </a:r>
          </a:p>
          <a:p>
            <a:r>
              <a:rPr lang="vi-VN" altLang="ro-RO" sz="4000" b="1" dirty="0" smtClean="0">
                <a:solidFill>
                  <a:schemeClr val="bg1"/>
                </a:solidFill>
                <a:latin typeface="Georgia" pitchFamily="18" charset="0"/>
              </a:rPr>
              <a:t>Ca biruitor!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2033</TotalTime>
  <Words>124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445</cp:revision>
  <dcterms:created xsi:type="dcterms:W3CDTF">2013-10-07T13:04:08Z</dcterms:created>
  <dcterms:modified xsi:type="dcterms:W3CDTF">2013-10-15T11:05:04Z</dcterms:modified>
  <cp:contentStatus>test</cp:contentStatus>
</cp:coreProperties>
</file>