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Iubitul meu Mântuitor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3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46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457200"/>
            <a:ext cx="815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Iubitul meu Mântuitor,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Ascultă ruga mea: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Coboară astăzi, Te implor,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umple-mi inima!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417255"/>
            <a:ext cx="815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vii cu glasul Tău cel blând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sufletu-mi deschis,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Să-Ţi faci din el un templu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Aşa cum ai promis!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417255"/>
            <a:ext cx="8229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inima ce mi-o cunoşti,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tron eu Ţi-am păstrat,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care Tu să stăpâneşti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singur Împărat.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417255"/>
            <a:ext cx="8305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În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suflet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port un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tainic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dor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:</a:t>
            </a:r>
          </a:p>
          <a:p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S-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ajung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la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Dumnezeu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Să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fiu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cu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-al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meu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Mântuitor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Pe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veci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Isus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şi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eu.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2035</TotalTime>
  <Words>126</Words>
  <Application>Microsoft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447</cp:revision>
  <dcterms:created xsi:type="dcterms:W3CDTF">2013-10-07T13:04:08Z</dcterms:created>
  <dcterms:modified xsi:type="dcterms:W3CDTF">2013-11-01T07:43:53Z</dcterms:modified>
  <cp:contentStatus>test</cp:contentStatus>
</cp:coreProperties>
</file>