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Tot mai aproape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5720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aproape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pieptu-Ţi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loc de-odihnă, dureri,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griji nu sunt…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De-aceea, Doamne, 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dar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(:Dă-mi pacea sfântă, 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care-o doresc!:)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57200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aproape, 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vin plecat,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n-am în mine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bun, curat…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rog, primeşte inima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(:S-o speli, Isuse,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Tu vei putea!:)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5720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aproape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fiu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sorb iubirea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sufletul meu;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Ajută-mi, Doamne,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(:Să fiu un templu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preasfânt, nepătat!:)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5720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aproape,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mai trăiesc,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vreau în ceruri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întâlnesc;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Acolo, Doamne,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doresc să fiu,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(:Tot mai aproape,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veci, al Tău fiu!:)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2039</TotalTime>
  <Words>53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448</cp:revision>
  <dcterms:created xsi:type="dcterms:W3CDTF">2013-10-07T13:04:08Z</dcterms:created>
  <dcterms:modified xsi:type="dcterms:W3CDTF">2013-11-01T07:44:12Z</dcterms:modified>
  <cp:contentStatus>test</cp:contentStatus>
</cp:coreProperties>
</file>