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Gândul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lui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Hristos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să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fie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57200"/>
            <a:ext cx="8153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Gândul lui Hristos să fie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Viu în mintea mea de-acum,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conducă, în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 fac şi tot ce spun!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Cuvânt să fie pline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şi viaţa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în orice-ar fi să vină,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fac numai voia Sa!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5720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am pacea Lui adâncă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cărare, zi de 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furtuni, să stau pe stâncă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atunci voi birui!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Dragostea dumnezeiască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inunde inima,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să scad, şi El să crească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când Îl voi vedea!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457200"/>
            <a:ext cx="8077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alerg tot înainte: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cununa cea de 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Şi-mi îndrept, cu dor fierbinte,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Ochii ţintă la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Stăruiesc cu bucurie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găsesc pe fraţii mei,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credinţă vreau să fie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Mântuiţi în veci şi ei!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2040</TotalTime>
  <Words>167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449</cp:revision>
  <dcterms:created xsi:type="dcterms:W3CDTF">2013-10-07T13:04:08Z</dcterms:created>
  <dcterms:modified xsi:type="dcterms:W3CDTF">2013-11-01T07:48:46Z</dcterms:modified>
  <cp:contentStatus>test</cp:contentStatus>
</cp:coreProperties>
</file>