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Isus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cât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mai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devreme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…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49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685800" y="457200"/>
            <a:ext cx="84582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Isus, cât mai devreme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să-L caut, să-L găsesc,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 să merg pe-a’ Sale urme,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Drumul strâmt vreau să-l urmez!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Isus, ştiu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şi-L preţuiesc!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muri, da,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Isus eu vieţuiesc!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572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Mă voi duce unde-mi spune,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Tânăr sunt, dar vreau să merg!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Vocea Lui să mă îndrume,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Tânăr sunt, dar înţeleg!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Isus, ştiu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şi-L preţuiesc!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muri, da,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Isus eu vieţuiesc!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457200"/>
            <a:ext cx="8382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Se află-acum la poartă,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mă scape, ştiu că vrea;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deschidă mă aşteaptă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cu drag eu voi intra!</a:t>
            </a:r>
            <a:endParaRPr lang="ro-RO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ro-RO" altLang="ro-RO" sz="40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Isus, ştiu bine,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 iubit şi-L preţuiesc!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muri, da, pentru mine,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Isus eu vieţuiesc!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49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2042</TotalTime>
  <Words>194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450</cp:revision>
  <dcterms:created xsi:type="dcterms:W3CDTF">2013-10-07T13:04:08Z</dcterms:created>
  <dcterms:modified xsi:type="dcterms:W3CDTF">2013-11-01T07:49:20Z</dcterms:modified>
  <cp:contentStatus>test</cp:contentStatus>
</cp:coreProperties>
</file>