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Voios pornesc în viaţă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57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Voios pornesc în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 oricât de greu;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Hrist găsesc povaţă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orice pas al meu.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în umblare,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Alături de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Găsesc îmbărbătare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sfatu-I preţios!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57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Răspund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Chemării lui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Alerg cu voioşie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ţinta ce mi-a pus.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faptele iubirii,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sufletul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Sluji-voi cu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 voi fi chemat.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57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dă putere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merg pe calea Sa;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 mângâiere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umple inima.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Răspund cu drag chemării,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Alerg spre veşnicii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ceasul strâmtorării,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har, voi birui.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2056</TotalTime>
  <Words>134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453</cp:revision>
  <dcterms:created xsi:type="dcterms:W3CDTF">2013-10-07T13:04:08Z</dcterms:created>
  <dcterms:modified xsi:type="dcterms:W3CDTF">2013-11-01T07:50:12Z</dcterms:modified>
  <cp:contentStatus>test</cp:contentStatus>
</cp:coreProperties>
</file>