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Pe Tine,Doamne-a mea tărie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Tine, Doamne-a mea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vreau să Te iubesc!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tainic dor mereu mă-mbie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Iubirea-mi Ţie s-o jertfesc!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voi iubi, al vieţii far,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viaţă-mi dai în dar!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Tine, viaţa vieţii mele,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meu Prieten cel mai bun,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vreau şi-n clipe grele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dragostea-mi să Te-ncunun…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Tine, Mielul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vreau ca Mire blând!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5720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Tine, Doamne-a mea 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cunună,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 Doamne, Dumnezeu,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În vremi de aprigă furtună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Te voi iubi mereu, mereu!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vieţii mele-Isus,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Te voi iubi nespus!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2062</TotalTime>
  <Words>113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454</cp:revision>
  <dcterms:created xsi:type="dcterms:W3CDTF">2013-10-07T13:04:08Z</dcterms:created>
  <dcterms:modified xsi:type="dcterms:W3CDTF">2013-11-01T07:50:38Z</dcterms:modified>
  <cp:contentStatus>test</cp:contentStatus>
</cp:coreProperties>
</file>