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69" r:id="rId3"/>
    <p:sldId id="270" r:id="rId4"/>
    <p:sldId id="271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01-Nov-13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01-Nov-13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Doamne, slava Ta s-o ştim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3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53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457200"/>
            <a:ext cx="84582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ro-RO" altLang="ro-RO" sz="40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Doamne, slava Ta s-o ştim,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Să-Ţi vedem mărirea,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Către ceruri, ne-ndreptăm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Tot mai sus privirea…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Către cer, către cer,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Către-al stelelor mister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Ne-ndreptăm privirea!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53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457200"/>
            <a:ext cx="84582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2.</a:t>
            </a:r>
            <a:r>
              <a:rPr lang="ro-RO" altLang="ro-RO" sz="40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Să-nvăţăm iubirea Ta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Până sus, la cruce,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cărare-oricât de grea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Paşii ne vor duce!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Golgota, Golgota,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Doamne, pân’ la jertfa Ta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Paşii ne vor duce!…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53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457200"/>
            <a:ext cx="84582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3.</a:t>
            </a:r>
            <a:r>
              <a:rPr lang="ro-RO" altLang="ro-RO" sz="40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să fim ai Tăi copii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Pentru veşnicie,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Doamne, Te-aşteptăm să vii,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Plini de bucurie!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Te-aşteptăm, Te-aşteptăm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veghem şi ne rugăm,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Plini de bucurie!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53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2063</TotalTime>
  <Words>132</Words>
  <Application>Microsoft PowerPoint</Application>
  <PresentationFormat>On-screen Show (4:3)</PresentationFormat>
  <Paragraphs>30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455</cp:revision>
  <dcterms:created xsi:type="dcterms:W3CDTF">2013-10-07T13:04:08Z</dcterms:created>
  <dcterms:modified xsi:type="dcterms:W3CDTF">2013-11-01T07:50:54Z</dcterms:modified>
  <cp:contentStatus>test</cp:contentStatus>
</cp:coreProperties>
</file>