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Lângă Tine, scump Isuse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55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457200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Tine, scump Isuse,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Scutul meu, tăria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Tine voi rămâne,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Veşnic Te voi adora!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iubirea Ta fierbinte,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 mă va despărţi?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Tine voi rămâne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 în lume voi trăi!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457200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Fără Tine, scump Isuse,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Scutul meu, tăria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Viaţa mea e-ntunecată,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Întristată, inima…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iubirea Ta, Isuse,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Luminează-al vieţii rost;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Contra valurilor lumii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Tu eşti adăpost!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457200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Tu eşti, scump Isuse,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Scutul meu, tăria mea!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marea-Ţi bunătate,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Veşnic Te voi lăuda!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Fericire, bogăţie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Mi-este cerul Tău senin!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nespusă bucurie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să-Ţi cânt în veci. Amin!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2067</TotalTime>
  <Words>154</Words>
  <Application>Microsoft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457</cp:revision>
  <dcterms:created xsi:type="dcterms:W3CDTF">2013-10-07T13:04:08Z</dcterms:created>
  <dcterms:modified xsi:type="dcterms:W3CDTF">2013-11-01T07:51:52Z</dcterms:modified>
  <cp:contentStatus>test</cp:contentStatus>
</cp:coreProperties>
</file>