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5/31/2014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7217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5/31/2014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3893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 un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cerb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setos de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ape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cerb setos de ape,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Tine eu suspin,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să-Ţi fiu tot mai aproape,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Ţie, Doamne, să mă-nchin!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Scutul meu, tăria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Ţie, Doamne-Ţi voi cânta!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mi-eşti singura dorinţă,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îmi saturi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de preţ decât argintul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Sau ca aurul curat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Mi-este să-Ţi aud cuvântul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m-a eliberat!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Scutul meu, tăria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Ţie, Doamne-Ţi voi cânta!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mi-eşti singura dorinţă,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îmi saturi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it-IT" altLang="ro-RO" sz="40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Mi-eşti Prieten şi mi-eşti Frate,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Împărat şi Dumnezeu;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iubesc mai mult ca toate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Te voi iubi mereu!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Scutul meu, tăria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Ţie, Doamne-Ţi voi cânta!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mi-eşti singura dorinţă,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îmi saturi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2072</TotalTime>
  <Words>174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459</cp:revision>
  <dcterms:created xsi:type="dcterms:W3CDTF">2013-10-07T13:04:08Z</dcterms:created>
  <dcterms:modified xsi:type="dcterms:W3CDTF">2014-05-31T15:48:51Z</dcterms:modified>
  <cp:contentStatus>test</cp:contentStatus>
</cp:coreProperties>
</file>