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</a:t>
            </a:r>
            <a:endParaRPr lang="ro-RO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Tu mereu mă-nvaţă!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Tu mereu mă-nvaţă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cuvinte să rostesc,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Mustră-mă şi dă-mi povaţă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 în gând să nu greşesc!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Dă-mi putere-n clipe grele,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Blând să fiu şi răbdător,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Pune strajă gurii mele,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Inimii să-i pui zăvor!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Tu mereu mi-arată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Limba mea cum să-Ţi închin,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vorbire să împartă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Harul Tău, şi nu venin!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la dreapta judecată,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Înaintea Ta voi sta,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N-aş vrea să ajung vreodată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Osândit de limba mea!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Nimeni n-a vorbit ca Tine,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plin de Spirit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Pune, astăzi, şi în mine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Dragoste şi-al Tău Cuvânt!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vorbe de zidire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mereu ca să rostesc,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Dă-mi a Ta desăvârşire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 în gând să nu greşesc!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2071</TotalTime>
  <Words>164</Words>
  <Application>Microsoft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460</cp:revision>
  <dcterms:created xsi:type="dcterms:W3CDTF">2013-10-07T13:04:08Z</dcterms:created>
  <dcterms:modified xsi:type="dcterms:W3CDTF">2013-11-01T07:52:49Z</dcterms:modified>
  <cp:contentStatus>test</cp:contentStatus>
</cp:coreProperties>
</file>