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ro-RO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dă-mi Cuvântul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dă-mi Cuvântul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să-L port în gând mereu!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învaţă-n drumul greu,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trăiesc ca Tine!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fiu ca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fiu ca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 Isus, ajută-mi Tu,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fiu ca Tine!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Spune-mi că sunt trecător,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învaţă să Te-ador,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că trăiesc sau mor,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să fiu ca Tine…</a:t>
            </a: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fiu ca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fiu ca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 Isus, ajută-mi Tu,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fiu ca Tine!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Spune-mi Tu că timpu-i scurt,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Spune-mi să lucrez mai mult,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ajută să Te-ascult,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Pentru-a fi ca Tine!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fiu ca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fiu ca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 Isus, ajută-mi Tu,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fiu ca Tine!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2073</TotalTime>
  <Words>179</Words>
  <Application>Microsoft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461</cp:revision>
  <dcterms:created xsi:type="dcterms:W3CDTF">2013-10-07T13:04:08Z</dcterms:created>
  <dcterms:modified xsi:type="dcterms:W3CDTF">2013-11-01T07:53:27Z</dcterms:modified>
  <cp:contentStatus>test</cp:contentStatus>
</cp:coreProperties>
</file>