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Tată din ceruri!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Tată din ceruri,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priveşte spre noi,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nevinovaţi fă-ne ca nişte miei,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dă-ne blândeţea ca la porumbei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 devenim astfel după cum vrei.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8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Doamne,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mult Te iubim!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Fereşte-ne, Doamne,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nu mai greşim!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Ascultă-ne, Doamne,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nevrednicul glas,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Condu-ne la lucru şi-n oricare pas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Şi-ajută-ne, Doamne,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Tine să stăm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dreapta credinţă în care suntem!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8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Doamne,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mult Te iubim!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Fereşte-ne, Doamne,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nu mai greşim!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Rămâi lângă noi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cu-al Tău sfat părintesc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fă-ne puternici în harul ceresc,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nu ne despartă de dragostea Ta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Nici iadul, nici moartea,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nici pofta cea rea!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800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Doamne,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mult Te iubim!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Fereşte-ne, Doamne,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nu mai greşim!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2076</TotalTime>
  <Words>47</Words>
  <Application>Microsoft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462</cp:revision>
  <dcterms:created xsi:type="dcterms:W3CDTF">2013-10-07T13:04:08Z</dcterms:created>
  <dcterms:modified xsi:type="dcterms:W3CDTF">2013-11-01T07:54:16Z</dcterms:modified>
  <cp:contentStatus>test</cp:contentStatus>
</cp:coreProperties>
</file>