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ia Tu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viaţa mea!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ia Tu viaţa mea,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Imn de slavă pune-n ea!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Fă din ea un templu sfânt,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 lumină pe pământ,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 lumină pe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0"/>
            <a:ext cx="76962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ia-mi Tu inima,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Sfânt altar să-Ţi faci din ea!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ia Tu vocea mea,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Glas de rugă fă din 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Glas de rugă fă din 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0"/>
            <a:ext cx="76962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ia voinţa mea,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 să fii Tu peste ea!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Ia acum fiinţa mea,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Adu cerul Tău în 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Adu cerul Tău în 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0"/>
            <a:ext cx="76962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ia Tu mâna mea,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Către culmi să pot urca…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O, ascultă ruga mea,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Du-mă-n veşnicia Ta,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Du-mă-n veşnicia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2078</TotalTime>
  <Words>161</Words>
  <Application>Microsoft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462</cp:revision>
  <dcterms:created xsi:type="dcterms:W3CDTF">2013-10-07T13:04:08Z</dcterms:created>
  <dcterms:modified xsi:type="dcterms:W3CDTF">2013-11-01T07:54:48Z</dcterms:modified>
  <cp:contentStatus>test</cp:contentStatus>
</cp:coreProperties>
</file>