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Voia Ta, Doamne!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61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87965"/>
            <a:ext cx="8458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Voia Ta, Doamne, doar voia Ta,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se-mplinească în viaţa mea!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Tu eşti Olarul, eu lutul sunt,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Fă dar din mine, un vas preasfânt…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7965"/>
            <a:ext cx="83820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Voia Ta, Doamne, doar voia Ta,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Fie stăpână pe viaţa mea!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Mai alb ca neaua, fă-mă curat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clipa asta, cum stau plecat…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7965"/>
            <a:ext cx="83820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Voia Ta, Doamne, doar voia Ta,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Vreau să domnească în viaţa mea!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Vindecă, Doamne, sufletul meu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 orice boală, de orice rău!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7965"/>
            <a:ext cx="83820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4.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Voia Ta, Doamne, doar voia Ta,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Umple cu totul fiinţa mea,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Ca toţi să vadă, sfânt şi curat,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 Hrist în mine întruchipat!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2095</TotalTime>
  <Words>163</Words>
  <Application>Microsoft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463</cp:revision>
  <dcterms:created xsi:type="dcterms:W3CDTF">2013-10-07T13:04:08Z</dcterms:created>
  <dcterms:modified xsi:type="dcterms:W3CDTF">2013-11-01T07:55:33Z</dcterms:modified>
  <cp:contentStatus>test</cp:contentStatus>
</cp:coreProperties>
</file>