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Tată, azi Te rugăm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62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0"/>
            <a:ext cx="82296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Tată, azi Te rugăm,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Inima dorim să-Ţi predăm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 altarul Golgotei spălaţi,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iubirea Ta curăţaţi!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38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Fie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dragostea Ta legământ	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Între cer şi întregul pământ!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uniţi, toţi, în rugă şi în gând,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Te chemăm:</a:t>
            </a:r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vino, Doamne, mai curând!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Doamne, Îţi mulţumim,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Te cântăm, căci mult Te iubim!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Minunat ne fereşti de cel rău,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Scut puternic e braţul Tău!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38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Fie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dragostea Ta legământ	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Între cer şi întregul pământ!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uniţi, toţi, în rugă şi în gând,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Te chemăm:</a:t>
            </a:r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vino, Doamne, mai curând!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Vină orice necaz,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Dumnezeu ne apără azi!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Prin credinţă, de El pregătiţi,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Vrem în cer să fim mântuiţi!</a:t>
            </a:r>
            <a:endParaRPr lang="ro-RO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38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Fie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dragostea Ta legământ	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Între cer şi întregul pământ!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uniţi, toţi, în rugă şi în gând,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Te chemăm:</a:t>
            </a:r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vino, Doamne, mai curând!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2098</TotalTime>
  <Words>120</Words>
  <Application>Microsoft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464</cp:revision>
  <dcterms:created xsi:type="dcterms:W3CDTF">2013-10-07T13:04:08Z</dcterms:created>
  <dcterms:modified xsi:type="dcterms:W3CDTF">2013-11-01T07:56:49Z</dcterms:modified>
  <cp:contentStatus>test</cp:contentStatus>
</cp:coreProperties>
</file>