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Vino, Te-aştept!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7965"/>
            <a:ext cx="8458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3800" dirty="0" smtClean="0">
                <a:solidFill>
                  <a:schemeClr val="bg1"/>
                </a:solidFill>
                <a:latin typeface="Georgia" pitchFamily="18" charset="0"/>
              </a:rPr>
              <a:t>Vino, Te-aştept, vino, Te-aştept</a:t>
            </a:r>
          </a:p>
          <a:p>
            <a:r>
              <a:rPr lang="pt-BR" altLang="ro-RO" sz="3800" dirty="0" smtClean="0">
                <a:solidFill>
                  <a:schemeClr val="bg1"/>
                </a:solidFill>
                <a:latin typeface="Georgia" pitchFamily="18" charset="0"/>
              </a:rPr>
              <a:t>În inima mea, Isuse!</a:t>
            </a:r>
          </a:p>
          <a:p>
            <a:r>
              <a:rPr lang="pt-BR" altLang="ro-RO" sz="3800" dirty="0" smtClean="0">
                <a:solidFill>
                  <a:schemeClr val="bg1"/>
                </a:solidFill>
                <a:latin typeface="Georgia" pitchFamily="18" charset="0"/>
              </a:rPr>
              <a:t>Doar pentru Tine-mi bate-n piept</a:t>
            </a:r>
          </a:p>
          <a:p>
            <a:r>
              <a:rPr lang="pt-BR" altLang="ro-RO" sz="3800" dirty="0" smtClean="0">
                <a:solidFill>
                  <a:schemeClr val="bg1"/>
                </a:solidFill>
                <a:latin typeface="Georgia" pitchFamily="18" charset="0"/>
              </a:rPr>
              <a:t>Cu tainele ei ascunse…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7965"/>
            <a:ext cx="8382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Vino, Te-aştept, vino, Te-aştept,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zilele-mi sunt prea grele,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Vreau sfatul Tău cel înţelept,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Ce-aduce sclipiri de stele!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7965"/>
            <a:ext cx="8382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Vino, Te-aştept, vino, Te-aştept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Să-mi spui, în şoptiri de pace,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 nimeni de pe drumul drept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Nicicând nu mă va întoarce…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7965"/>
            <a:ext cx="8382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Vino, Te-aştept, vino, Te-aştept,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Mi-e dor de-alte zări senine;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O, Tu, Isuse bun şi drept,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Te-aştept să mă iei la Tine!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2101</TotalTime>
  <Words>145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466</cp:revision>
  <dcterms:created xsi:type="dcterms:W3CDTF">2013-10-07T13:04:08Z</dcterms:created>
  <dcterms:modified xsi:type="dcterms:W3CDTF">2013-11-01T07:58:54Z</dcterms:modified>
  <cp:contentStatus>test</cp:contentStatus>
</cp:coreProperties>
</file>