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 azi cu mine,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meu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7965"/>
            <a:ext cx="8229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azi cu mine, Domnul meu,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biruiesc prin orice greu;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Dă-mi Tu iubire cu prisos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asemăn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7965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Tine când mă las condus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totul când Îţi sunt supus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eşti cu mult mai mult mărit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eu mă simt mai fericit.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7965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Inima Tu să-mi curăţeşti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voia Ta să-Ţi împlineşti!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Vreau să fiu plin de Duhul Tău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fapta mea şi-n gândul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7965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Credinţa-ajută-mi să păstrez,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drumul sfânt să Te urmez;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orice timp şi-n orice loc,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să nu dau ’napoi deloc!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7965"/>
            <a:ext cx="8153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 în noi ai început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Fie, prin har, deplin făcut,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Te slăvim, Părinte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oameni noi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pe-un nou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2107</TotalTime>
  <Words>175</Words>
  <Application>Microsoft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468</cp:revision>
  <dcterms:created xsi:type="dcterms:W3CDTF">2013-10-07T13:04:08Z</dcterms:created>
  <dcterms:modified xsi:type="dcterms:W3CDTF">2013-11-01T07:59:50Z</dcterms:modified>
  <cp:contentStatus>test</cp:contentStatus>
</cp:coreProperties>
</file>