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432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10/31/2014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1685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10/31/2014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3461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Niciunde fără Tine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965"/>
            <a:ext cx="7772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Niciunde fără Tine, Isuse,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meu!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nu mergi Tu cu mine,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voi pleca nici 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Dar, dacă eşti ’nainte,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stâlp de foc sau nor,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 fi şi eu alături,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Tine călător…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965"/>
            <a:ext cx="7772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zilele senine şi-n ceasul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nopţii greu,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Nicicând fără de Tine, Isuse,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meu!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Aşa de scurtă-i vremea,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 gata de sfârşit,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Iar clipele-s de aur,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n-am de risipit!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965"/>
            <a:ext cx="7772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Nimic fără de Tine, Isuse,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meu!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Ajută-mi Tu, în bine,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fiu al Tău mereu!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Alungă gânduri toate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nu Te-ar onora,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vorbe şi în fapte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fie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2111</TotalTime>
  <Words>49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470</cp:revision>
  <dcterms:created xsi:type="dcterms:W3CDTF">2013-10-07T13:04:08Z</dcterms:created>
  <dcterms:modified xsi:type="dcterms:W3CDTF">2014-10-31T18:58:16Z</dcterms:modified>
  <cp:contentStatus>test</cp:contentStatus>
</cp:coreProperties>
</file>