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simt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piept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o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floare</a:t>
            </a:r>
            <a:endParaRPr lang="es-E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simt în piept o floare,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Floarea inimii de jar…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Tu mi-eşti soarele-răsare,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Dă-mi lumina Ta în dar!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Tine se deschide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Floarea sufletului meu!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iubirea-Ţi mă ascunde,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rămân la pieptul Tău!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mă trimiţi în lume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Şi-ntre spini mă răsădeşti,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Dă-mi parfum de rugăciune,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spun cât mă iubeşti!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eşti plin de bunătate,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mereu Te voi slăvi	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petale nepătate	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parfum de veşnicii!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2115</TotalTime>
  <Words>110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472</cp:revision>
  <dcterms:created xsi:type="dcterms:W3CDTF">2013-10-07T13:04:08Z</dcterms:created>
  <dcterms:modified xsi:type="dcterms:W3CDTF">2013-11-01T08:01:14Z</dcterms:modified>
  <cp:contentStatus>test</cp:contentStatus>
</cp:coreProperties>
</file>