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69" r:id="rId3"/>
    <p:sldId id="270" r:id="rId4"/>
    <p:sldId id="271" r:id="rId5"/>
    <p:sldId id="27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66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01-Nov-13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>
            <a:spLocks noChangeArrowheads="1"/>
          </p:cNvSpPr>
          <p:nvPr/>
        </p:nvSpPr>
        <p:spPr bwMode="auto">
          <a:xfrm>
            <a:off x="0" y="1371600"/>
            <a:ext cx="914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838200" indent="-838200" algn="ctr">
              <a:buSzPct val="150000"/>
            </a:pPr>
            <a:endParaRPr lang="fr-FR" altLang="ro-RO" sz="4400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altLang="ro-RO" sz="4800" b="1" dirty="0" smtClean="0">
                <a:solidFill>
                  <a:schemeClr val="bg1"/>
                </a:solidFill>
                <a:latin typeface="Georgia" pitchFamily="18" charset="0"/>
              </a:rPr>
              <a:t>Mai mult să Te iubesc</a:t>
            </a:r>
            <a:endParaRPr lang="es-ES" altLang="ro-RO" sz="4800" b="1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3</a:t>
            </a:r>
            <a:r>
              <a:rPr lang="en-US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70</a:t>
            </a:r>
            <a:endParaRPr lang="ro-RO" sz="6000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ro-RO" dirty="0" smtClean="0"/>
              <a:t>131/920</a:t>
            </a:r>
            <a:endParaRPr lang="en-US" altLang="ro-R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Mai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mult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Te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iubesc</a:t>
            </a: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Vreau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,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Domnul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meu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fr-FR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De-ai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şti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ce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mult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doresc</a:t>
            </a:r>
          </a:p>
          <a:p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Să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fiu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al </a:t>
            </a:r>
            <a:r>
              <a:rPr lang="ro-RO" altLang="ro-RO" sz="3800" dirty="0" smtClean="0">
                <a:solidFill>
                  <a:schemeClr val="bg1"/>
                </a:solidFill>
                <a:latin typeface="Georgia" pitchFamily="18" charset="0"/>
              </a:rPr>
              <a:t>Tău</a:t>
            </a:r>
            <a:r>
              <a:rPr lang="fr-FR" altLang="ro-RO" sz="3800" dirty="0" smtClean="0">
                <a:solidFill>
                  <a:schemeClr val="bg1"/>
                </a:solidFill>
                <a:latin typeface="Georgia" pitchFamily="18" charset="0"/>
              </a:rPr>
              <a:t>!</a:t>
            </a:r>
            <a:endParaRPr lang="fr-FR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fr-FR" altLang="ro-RO" sz="3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cât de mult doresc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Mai mult să Te privesc!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veşnicii Te voi iubi!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La Tine când privesc,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Sunt fericit!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Ce mult Îţi mulţumesc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Că m-ai găsit!</a:t>
            </a:r>
            <a:endParaRPr lang="fr-FR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fr-FR" altLang="ro-RO" sz="3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cât de mult doresc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Mai mult să Te privesc!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veşnicii Te voi iubi!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3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Necazuri de-ar veni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În calea mea,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Primesc încrezător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Tot ce-mi vei da…</a:t>
            </a:r>
          </a:p>
          <a:p>
            <a:endParaRPr lang="fr-FR" altLang="ro-RO" sz="3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cât de mult doresc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Mai mult să Te privesc!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veşnicii Te voi iubi!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1066800" y="387965"/>
            <a:ext cx="807720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4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Şi-atunci când voi muri,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Un ultim dor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Din suflet voi şopti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Biruitor:</a:t>
            </a:r>
            <a:endParaRPr lang="en-US" altLang="ro-RO" sz="3800" dirty="0" smtClean="0">
              <a:solidFill>
                <a:schemeClr val="bg1"/>
              </a:solidFill>
              <a:latin typeface="Georgia" pitchFamily="18" charset="0"/>
            </a:endParaRPr>
          </a:p>
          <a:p>
            <a:endParaRPr lang="fr-FR" altLang="ro-RO" sz="3800" b="1" dirty="0" smtClean="0">
              <a:solidFill>
                <a:schemeClr val="bg1"/>
              </a:solidFill>
              <a:latin typeface="Georgia" pitchFamily="18" charset="0"/>
            </a:endParaRPr>
          </a:p>
          <a:p>
            <a:r>
              <a:rPr lang="en-US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R</a:t>
            </a:r>
            <a:r>
              <a:rPr lang="ro-RO" altLang="ro-RO" sz="38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ro-RO" altLang="ro-RO" sz="3800" b="1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O, cât de mult doresc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Mai mult să Te privesc!</a:t>
            </a:r>
          </a:p>
          <a:p>
            <a:r>
              <a:rPr lang="vi-VN" altLang="ro-RO" sz="3800" dirty="0" smtClean="0">
                <a:solidFill>
                  <a:schemeClr val="bg1"/>
                </a:solidFill>
                <a:latin typeface="Georgia" pitchFamily="18" charset="0"/>
              </a:rPr>
              <a:t>Şi-n veşnicii Te voi iubi!</a:t>
            </a:r>
            <a:endParaRPr lang="pt-BR" altLang="ro-RO" sz="3800" dirty="0" smtClean="0">
              <a:solidFill>
                <a:schemeClr val="bg1"/>
              </a:solidFill>
              <a:latin typeface="Georgia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370/920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2121</TotalTime>
  <Words>177</Words>
  <Application>Microsoft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Imnuri noi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473</cp:revision>
  <dcterms:created xsi:type="dcterms:W3CDTF">2013-10-07T13:04:08Z</dcterms:created>
  <dcterms:modified xsi:type="dcterms:W3CDTF">2013-11-01T08:04:45Z</dcterms:modified>
  <cp:contentStatus>test</cp:contentStatus>
</cp:coreProperties>
</file>