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Te-am văzut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sub crucea grea</a:t>
            </a:r>
            <a:endParaRPr lang="es-E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Te-am văzut sub crucea grea,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Fiu de om şi Dumnezeu!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Dă-mi, Te rog, puterea Ta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Bucuros s-o port şi eu!</a:t>
            </a:r>
            <a:endParaRPr lang="pt-BR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Pe-ale patimii cărări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Te-am văzut cum biruieşti!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Dă-mi credinţă, în dureri,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 ştiu că mă iubeşti!…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 urmez, încrezător,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După cum mi-ai arătat: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 fiu biruitor,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Am o luptă de luptat.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cu mine, Doamne sfânt,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mă treci prin încercări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le schimbă rând pe rând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Toate-n binecuvântări!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2124</TotalTime>
  <Words>118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474</cp:revision>
  <dcterms:created xsi:type="dcterms:W3CDTF">2013-10-07T13:04:08Z</dcterms:created>
  <dcterms:modified xsi:type="dcterms:W3CDTF">2013-11-01T08:05:28Z</dcterms:modified>
  <cp:contentStatus>test</cp:contentStatus>
</cp:coreProperties>
</file>