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Isus în lume a venit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 în lume a venit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har de viaţă dătător: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toţi, la fel S-a îngrijit,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n-a privit la faţa lor.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Iubeşte azi şi tu la fel: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bun, milos şi iertător,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Fă-n toate cum ar face El,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Iubitul tău Mântuitor!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 pe oameni i-a slujit,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cei bolnavi şi apăsaţi;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harul Lui nemărginit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Au fost de demoni liberaţi!…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Slujeşte deci şi tu prin har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dă-le-o mână de-ajutor!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pentru orb un ochi măcar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şchiopului să-i fii picior!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 pe toţi i-a preţuit,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vameşi şi pe păcătoşi,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fariseul pocăit,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cei săraci şi pe leproşi…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Domnul poţi şi tu iubi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omul slab şi păcătos;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E-un suflet scump, oricine-ar fi,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pentru el muri Hristos!…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2165</TotalTime>
  <Words>171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479</cp:revision>
  <dcterms:created xsi:type="dcterms:W3CDTF">2013-10-07T13:04:08Z</dcterms:created>
  <dcterms:modified xsi:type="dcterms:W3CDTF">2013-10-16T07:51:35Z</dcterms:modified>
  <cp:contentStatus>test</cp:contentStatus>
</cp:coreProperties>
</file>