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Poţi avea credinţă tare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Poţi avea credinţă tare,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Poţi să faci chiar şi minuni,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Poţi avea înţelepciunea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ştiinţa astei lumi,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Ştie Domnul să citească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ce-n inimă aduni: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Făr’ un spirit de iubire,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Toate sunt deşertăciuni!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Poţi să dai averea toată,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Aur, pietre de safir,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Poţi vorbi cu măiestrie,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Poţi muri ca un martir…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inima o ştie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te vede-aşa de mic: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Făr’ un spirit de iubire,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Eşti nimic, nimic, nimic!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 proroc de-ai fi în lume,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săraci de-ai îngriji,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De-ai purta un nume mare,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Taine-adânci de-ai stăpâni,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Eşti aramă sunătoare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chimval zăngănitor!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Doar un spirit de iubire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Dă valoare faptelor!…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7965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Dragostea e răbdătoare,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vrea doar folosul său,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se plânge, dacă doare,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se bucură de rău!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credinţă se avântă,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Suferind orice ar fi…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Numai dragostea cea sfântă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Va rămâne-n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2175</TotalTime>
  <Words>198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483</cp:revision>
  <dcterms:created xsi:type="dcterms:W3CDTF">2013-10-07T13:04:08Z</dcterms:created>
  <dcterms:modified xsi:type="dcterms:W3CDTF">2013-10-16T08:02:21Z</dcterms:modified>
  <cp:contentStatus>test</cp:contentStatus>
</cp:coreProperties>
</file>