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16-Oct-13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Fapta bună e-o comoară</a:t>
            </a:r>
            <a:endParaRPr lang="da-DK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828800" y="387965"/>
            <a:ext cx="73152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Fapta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bună e-o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comoară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la Tatăl sfânt,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iubire, ea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pogoară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pământ,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Harul ei te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înconjoară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îţi dă avânt.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387965"/>
            <a:ext cx="86106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742950" indent="-742950">
              <a:buAutoNum type="arabicPeriod"/>
            </a:pP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Ea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întruna face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bine</a:t>
            </a:r>
            <a:endParaRPr lang="en-US" altLang="ro-RO" sz="3800" smtClean="0">
              <a:solidFill>
                <a:schemeClr val="bg1"/>
              </a:solidFill>
              <a:latin typeface="Georgia" pitchFamily="18" charset="0"/>
            </a:endParaRPr>
          </a:p>
          <a:p>
            <a:pPr marL="1200150" lvl="1" indent="-742950">
              <a:buAutoNum type="arabicPeriod"/>
            </a:pPr>
            <a:r>
              <a:rPr lang="vi-VN" altLang="ro-RO" sz="3800" smtClean="0">
                <a:solidFill>
                  <a:schemeClr val="bg1"/>
                </a:solidFill>
                <a:latin typeface="Georgia" pitchFamily="18" charset="0"/>
              </a:rPr>
              <a:t>celui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nevoi,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Nu întreabă pentru cine, nu se dă ’napoi,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N-are gânduri pentru sine, n-are perne moi.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380/920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2196</TotalTime>
  <Words>49</Words>
  <Application>Microsoft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487</cp:revision>
  <dcterms:created xsi:type="dcterms:W3CDTF">2013-10-07T13:04:08Z</dcterms:created>
  <dcterms:modified xsi:type="dcterms:W3CDTF">2013-10-16T08:23:06Z</dcterms:modified>
  <cp:contentStatus>test</cp:contentStatus>
</cp:coreProperties>
</file>