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am nevoie-n orice zi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7965"/>
            <a:ext cx="84582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am nevoie-n orice zi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ştiu că fraţii mă iubesc;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’nalţă mâinile spre cer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pentru mine mijlocesc.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’Nălţaţi spre Domnul, ne-ncetat,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pentru mine rugi fierbinţi,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Să-mi ţină sufletul curat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scumpele-I făgăduinţi!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7965"/>
            <a:ext cx="8458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am nevoie-n orice zi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S-adun în suflet noi puteri,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rugăciunea celor dragi,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merg pe asprele cărări.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’Nălţaţi spre Domnul, ne-ncetat,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pentru mine rugi fierbinţi,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Să-mi ţină sufletul curat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scumpele-I făgăduinţi!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7965"/>
            <a:ext cx="8458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am nevoie-n orice zi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fiu purtat în rugăciuni,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casa Tatălui ceresc,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Sub paza îngerilor buni.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’Nălţaţi spre Domnul, ne-ncetat,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pentru mine rugi fierbinţi,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Să-mi ţină sufletul curat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scumpele-I făgăduinţi!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2229</TotalTime>
  <Words>158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493</cp:revision>
  <dcterms:created xsi:type="dcterms:W3CDTF">2013-10-07T13:04:08Z</dcterms:created>
  <dcterms:modified xsi:type="dcterms:W3CDTF">2013-10-16T08:56:21Z</dcterms:modified>
  <cp:contentStatus>test</cp:contentStatus>
</cp:coreProperties>
</file>