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Pentru cei bolnavi</a:t>
            </a:r>
            <a:endParaRPr lang="da-DK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83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381000"/>
            <a:ext cx="77724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Pentru cei bolnavi coboară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Înc-o dată pe pământ,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Cum ai fost odinioară,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Medic iubitor şi blând!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383/920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381000"/>
            <a:ext cx="77724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Le alină suferinţa,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File bun Mângâietor,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Întăreşte-le credinţa,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Dă-le sfat şi ajutor!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383/920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381000"/>
            <a:ext cx="77724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Mântuieşte-i din păcate,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Spune-le că sunt iertaţi,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Te simtă ca un Frate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să fie vindecaţi!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383/920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381000"/>
            <a:ext cx="77724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36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Doamne, Tu ştii cel mai bine,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Ştii ce vremuri vor urma,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Noi ne-ncredem doar în Tine,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Facă-se doar voia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383/920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2231</TotalTime>
  <Words>111</Words>
  <Application>Microsoft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494</cp:revision>
  <dcterms:created xsi:type="dcterms:W3CDTF">2013-10-07T13:04:08Z</dcterms:created>
  <dcterms:modified xsi:type="dcterms:W3CDTF">2013-10-16T08:57:41Z</dcterms:modified>
  <cp:contentStatus>test</cp:contentStatus>
</cp:coreProperties>
</file>