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Lumina lumii eşti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Lumina lumii eşti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adevărul marii veşti;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Iluminează inima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Celor străini de turma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Umple cu haru-Ţi strălucit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ignorant, pe rătăcit;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cel pierdut în noaptea grea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Adu-l la Tine-n casa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Pentru-orice vină şi păcat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Iartă-i, în harul Tău bogat;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Pune-le-n suflet mângâieri,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Ochii le-ndreaptă către cer!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1000"/>
            <a:ext cx="77724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6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Lumina lumii eşti,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Marea-Ţi oştire s-o-ntregeşti!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până când Te vom vedea,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Vrem să trăim spre slava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2232</TotalTime>
  <Words>114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495</cp:revision>
  <dcterms:created xsi:type="dcterms:W3CDTF">2013-10-07T13:04:08Z</dcterms:created>
  <dcterms:modified xsi:type="dcterms:W3CDTF">2013-10-16T08:59:21Z</dcterms:modified>
  <cp:contentStatus>test</cp:contentStatus>
</cp:coreProperties>
</file>