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69" r:id="rId3"/>
    <p:sldId id="270" r:id="rId4"/>
    <p:sldId id="271" r:id="rId5"/>
    <p:sldId id="273" r:id="rId6"/>
    <p:sldId id="272" r:id="rId7"/>
    <p:sldId id="274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Veniţi căci vreau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 spune!</a:t>
            </a:r>
            <a:endParaRPr lang="da-DK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86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381000"/>
            <a:ext cx="76200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Veniţi, căci vreau a spune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 face Dumnezeu;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Voi, sufletelor bune,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Cântaţi cum cânt şi eu!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V-o spun cu bucurie: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Azi am Mântuitor,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ce mi-a dat El mie,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El dat-a tuturor.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386/920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381000"/>
            <a:ext cx="76200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Veniţi, căci vreau a spune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 face Dumnezeu,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Voi, sufletelor bune,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Cântaţi cum cânt şi eu!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386/920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381000"/>
            <a:ext cx="76200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Nu poate fi mai mare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Minune jos, nici sus,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Decât că fiecare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Trăieşte prin Isus!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Eram pierdut şi morţii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Ne dasem tu şi eu;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Azi, renăscuţi cu toţii,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Mărim pe Dumnezeu!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386/920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381000"/>
            <a:ext cx="76200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Veniţi, căci vreau a spune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 face Dumnezeu,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Voi, sufletelor bune,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Cântaţi cum cânt şi eu!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386/920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381000"/>
            <a:ext cx="76200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O spun şi-mi place-a spune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n-aş mai termina,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Cântarea-mi să răsune,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S-audă cine vrea;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cine auzi-va,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Întoarcă-se ’napoi,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Odihnă el găsi-va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 va cânta cu noi!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386/920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381000"/>
            <a:ext cx="76200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Veniţi, căci vreau a spune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 face Dumnezeu,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Voi, sufletelor bune,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Cântaţi cum cânt şi eu!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386/920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2241</TotalTime>
  <Words>219</Words>
  <Application>Microsoft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Imnuri noi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497</cp:revision>
  <dcterms:created xsi:type="dcterms:W3CDTF">2013-10-07T13:04:08Z</dcterms:created>
  <dcterms:modified xsi:type="dcterms:W3CDTF">2013-10-16T09:08:03Z</dcterms:modified>
  <cp:contentStatus>test</cp:contentStatus>
</cp:coreProperties>
</file>