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fie oare-adevărat?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3810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oare-adevărat?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Ce-aud e prea frumos!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Domnul pot să fiu salvat,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Deşi sunt păcătos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 este-aşa, este adevărat,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urmă de păcat va pieri!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iubirea Sa vei fi luminat,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crede-n Isus şi vei trăi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3810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sigur, pentru vina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a pătimit;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mare e iubirea Sa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harul nesfârşit!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 este-aşa, este adevărat,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urmă de păcat va pieri!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iubirea Sa vei fi luminat,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crede-n Isus şi vei trăi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381000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Iertat? Nu îndrăznesc să cred,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Tu-mi dai viaţa-n Tine sper,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Îţi sunt pe veci dator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 este-aşa, este adevărat,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urmă de păcat va pieri!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iubirea Sa vei fi luminat,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crede-n Isus şi vei trăi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2250</TotalTime>
  <Words>177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500</cp:revision>
  <dcterms:created xsi:type="dcterms:W3CDTF">2013-10-07T13:04:08Z</dcterms:created>
  <dcterms:modified xsi:type="dcterms:W3CDTF">2013-10-16T09:17:18Z</dcterms:modified>
  <cp:contentStatus>test</cp:contentStatus>
</cp:coreProperties>
</file>