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cât iubit-a Dumnezeu!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iubit-a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omul păcătos,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Încât a dat pe Fiul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Fiul Său, Hristos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iubit, cât ne-a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Eternul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Încât pe Golgota-a murit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Iubitul Fiu al Său.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Tresaltă-acum, inima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ai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Luatu-s-a povara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Păcatul pierzător!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iubit, cât ne-a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Eternul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Încât pe Golgota-a murit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Iubitul Fiu al Său.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voi, creştini, vă bucuraţi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credeţi în Hristos;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imn de slavă tresăltaţi,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Cântaţi-I maiestuos!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iubit, cât ne-a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Eternul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Încât pe Golgota-a murit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Iubitul Fiu al Său.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Cântaţi, că moartea-aţi biruit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scump sângele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Moştenitori aţi devenit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fii de Dumnezeu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iubit, cât ne-a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Eternul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Încât pe Golgota-a murit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Iubitul Fiu al Său.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2268</TotalTime>
  <Words>194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503</cp:revision>
  <dcterms:created xsi:type="dcterms:W3CDTF">2013-10-07T13:04:08Z</dcterms:created>
  <dcterms:modified xsi:type="dcterms:W3CDTF">2013-10-16T09:34:37Z</dcterms:modified>
  <cp:contentStatus>test</cp:contentStatus>
</cp:coreProperties>
</file>