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69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Când primăvara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vine iar (canon)</a:t>
            </a:r>
            <a:endParaRPr lang="da-DK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94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381000"/>
            <a:ext cx="8153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primăvara vine iar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cântec fără de hotar,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Vom saluta al vieţii zbor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vom slăvi pe Creator!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Aleluia, Aleluia,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Vom preamări iubirea Sa!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394/920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2314</TotalTime>
  <Words>41</Words>
  <Application>Microsoft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Imnuri noi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507</cp:revision>
  <dcterms:created xsi:type="dcterms:W3CDTF">2013-10-07T13:04:08Z</dcterms:created>
  <dcterms:modified xsi:type="dcterms:W3CDTF">2013-10-16T10:20:50Z</dcterms:modified>
  <cp:contentStatus>test</cp:contentStatus>
</cp:coreProperties>
</file>