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Cuvânt Te-am aflat!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8100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Cuvânt Te-am aflat,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Salvator minunat,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Stânca mea, m-ai zdrobit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atâta iubit!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Tine-am clădit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Crezul meu de granit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iertare mi-ai dat,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primit ce-am sperat!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8100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bun adăpost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dureri Tu mi-ai fost,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 aripă-n zbor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M-ai purtat pe sub nor;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mult lăcrimat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Tău m-a salvat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buze mi-ai pus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Cântec nou, scump Isus…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8100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cuptorul aprins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M-ai trecut şi-am învins,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Zgura mi-ai depărtat,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Sânge sfânt m-a spălat;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aur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 dreptate-mbrăcat,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Braţul Tău m-a primit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Fiindcă-atât m-ai iubit…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8100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Isus m-odihnesc,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Sa când privesc,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Liberat pe deplin,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scăpat de-al meu chin.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Oricine-n Isus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încrede, supus,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tot ce-a dorit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primi însutit!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2321</TotalTime>
  <Words>172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509</cp:revision>
  <dcterms:created xsi:type="dcterms:W3CDTF">2013-10-07T13:04:08Z</dcterms:created>
  <dcterms:modified xsi:type="dcterms:W3CDTF">2013-10-16T10:28:02Z</dcterms:modified>
  <cp:contentStatus>test</cp:contentStatus>
</cp:coreProperties>
</file>