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125" d="100"/>
          <a:sy n="125" d="100"/>
        </p:scale>
        <p:origin x="-122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7/13/2018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07275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7/13/2018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10365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ce nespusă fericire!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ce nespusă fericire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Simţim de când L-am cunoscut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ce, prin a Sa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curăţit şi renăscut!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să cântăm cu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mare-a lui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ea, oricare din noi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toată viaţa lui condus!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543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 zvârcoleam în suferinţă,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noaptea ce ne-mpresura,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Domnul, prin a Sa voinţă,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răsări lumina Sa.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să cântăm cu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mare-a lui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ea, oricare din noi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toată viaţa lui condus!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533400"/>
            <a:ext cx="7315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Şi-am înţeles toţi mântuirea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harul Celui Răstignit;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Îi aşteptăm venirea,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Să-aducă ce ne-a pregătit!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să cântăm cu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mare-a lui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ea, oricare din noi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toată viaţa lui condus!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5720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Urmăm ’nainte fără teamă,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drumul cel de El prescris,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Căci, credincios Cel ce ne 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va da ce ne-a promis.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să cântăm cu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mare-a lui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ea, oricare din noi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toată viaţa lui condus!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2350</TotalTime>
  <Words>227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512</cp:revision>
  <dcterms:created xsi:type="dcterms:W3CDTF">2013-10-07T13:04:08Z</dcterms:created>
  <dcterms:modified xsi:type="dcterms:W3CDTF">2018-07-13T19:03:32Z</dcterms:modified>
  <cp:contentStatus>test</cp:contentStatus>
</cp:coreProperties>
</file>