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Isus, cât m-a iubit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mult!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400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Isus, cât m-a iubit de mult,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Murind în locul meu!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aş putea să nu-L ascult,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nu-L iubesc şi 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El m-a spălat să fiu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m-a spălat de-al meu păcat;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sânge sfânt, nevinovat,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m-a spălat să fiu curat!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haina albă ca un crin,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Crescut pe Golgota,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Născut din nou, iertat deplin,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Schimbată inima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El m-a spălat să fiu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m-a spălat de-al meu păcat;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sânge sfânt, nevinovat,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m-a spălat să fiu curat!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preţ de jertfă-a fost plătit,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Nicicând n-o să-nţeleg,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ştiu că El mi-a pregătit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cer frumos şi-ntreg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El m-a spălat să fiu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m-a spălat de-al meu păcat;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sânge sfânt, nevinovat,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m-a spălat să fiu curat!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2350</TotalTime>
  <Words>184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516</cp:revision>
  <dcterms:created xsi:type="dcterms:W3CDTF">2013-10-07T13:04:08Z</dcterms:created>
  <dcterms:modified xsi:type="dcterms:W3CDTF">2013-10-16T10:57:08Z</dcterms:modified>
  <cp:contentStatus>test</cp:contentStatus>
</cp:coreProperties>
</file>