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2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vesel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cânt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Dumnezeu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401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vesel cânt lui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veci Îi voi cânta,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m-a chemat prin Fiul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îndurarea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Umblam departe de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Eram făr’ ajutor,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El pe braţe m-a adus,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şi un bun Păstor.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vesel cânt pentru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pentru harul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l-a salvat pe păcătos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mâna celui rău!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De-aceea-n veci Îi voi cânta: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mi-este Salvator!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calea Sa de voi urma,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fi biruitor.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cânt, eu cânt neîncetat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veci Îi voi cânta,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harul Său Şi-a arătat,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moarte-a mă salva!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 e de tot acel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Legea I-a păstrat: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Lucrând cu-ncredere şi zel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fi încoronat.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2352</TotalTime>
  <Words>150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517</cp:revision>
  <dcterms:created xsi:type="dcterms:W3CDTF">2013-10-07T13:04:08Z</dcterms:created>
  <dcterms:modified xsi:type="dcterms:W3CDTF">2013-10-16T10:58:39Z</dcterms:modified>
  <cp:contentStatus>test</cp:contentStatus>
</cp:coreProperties>
</file>