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groapa pieirii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-152400"/>
            <a:ext cx="8458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groapa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pieiriiIsus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m-a salvat,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Când strigătul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meu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către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El s-a-ndreptat;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stânca cea tare a pus pasul meu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suflet, un cântec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nou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cânt mereu: 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„Vrednic eşti, Doamne, de slava Ta,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Tu, care-asculţi rugăciunea mea!”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Numele Tău Îl voi înălţa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veci de veci,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-97512"/>
            <a:ext cx="8458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Ferice de cel ce nădejdea şi-a pus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singurul vrednic de slavă, Isus;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Gustaţi şi vedeţi îndurările Lui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pacea Lui sfântă, cum în lume nu-i! 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„Vrednic eşti, Doamne, de slava Ta,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Tu, care-asculţi rugăciunea mea!”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Numele Tău Îl voi înălţa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veci de veci,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-97512"/>
            <a:ext cx="8458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Minunile Lui să le port eu aş vrea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ziua, şi noaptea în inima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duc,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trâmbiţând,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vestea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bună pe munţi,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S-o afle cei singuri, disperaţi şi mulţi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„Vrednic eşti, Doamne, de slava Ta,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Tu, care-asculţi rugăciunea mea!”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Eu Numele Tău Îl voi înălţa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veci de veci,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2362</TotalTime>
  <Words>115</Words>
  <Application>Microsoft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519</cp:revision>
  <dcterms:created xsi:type="dcterms:W3CDTF">2013-10-07T13:04:08Z</dcterms:created>
  <dcterms:modified xsi:type="dcterms:W3CDTF">2013-10-16T11:08:37Z</dcterms:modified>
  <cp:contentStatus>test</cp:contentStatus>
</cp:coreProperties>
</file>