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384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1/24/2015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1676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1/24/2015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1521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Voi, creştini,</a:t>
            </a:r>
          </a:p>
          <a:p>
            <a:pPr algn="ctr"/>
            <a:r>
              <a:rPr lang="fi-FI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fiţi totdeauna veseli!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409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Voi, creştini, fiţi totdeauna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Veseli, blânzi şi mulţumiţi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voi ştiţi, cerescul Tată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numeşte „fii iubiţi”!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Fiţi tot veseli, fiţi tot veseli,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Zilnic veseli, cât trăiţi!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e Tatăl nostru,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Veseli deci mereu să fiţi!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Dumnezeu, cu braţu-I tare,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fereşte de-orice rău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ispita cea mai 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Biruim prin harul Său!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Fiţi tot veseli, fiţi tot veseli,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Zilnic veseli, cât trăiţi!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e Tatăl nostru,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Veseli deci mereu să fiţi!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Zilnic inima să cânte,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Bucuraţi-vă mereu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avem slăvit în ceruri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Isus ca Dumnezeu!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Fiţi tot veseli, fiţi tot veseli,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Zilnic veseli, cât trăiţi!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e Tatăl nostru,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Veseli deci mereu să fiţi!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El e Cel ce izbăveşte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păcat pe muritor,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în cer ne pregăteşte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locaş strălucitor!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Fiţi tot veseli, fiţi tot veseli,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Zilnic veseli, cât trăiţi!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e Tatăl nostru,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Veseli deci mereu să fiţi!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Drepţii nu se tem de nimeni,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e lumina lor!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rămânem în credinţă,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avem Mântuitor!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Fiţi tot veseli, fiţi tot veseli,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Zilnic veseli, cât trăiţi!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e Tatăl nostru,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Veseli deci mereu să fiţi!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2395</TotalTime>
  <Words>275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527</cp:revision>
  <dcterms:created xsi:type="dcterms:W3CDTF">2013-10-07T13:04:08Z</dcterms:created>
  <dcterms:modified xsi:type="dcterms:W3CDTF">2015-01-24T16:06:09Z</dcterms:modified>
  <cp:contentStatus>test</cp:contentStatus>
</cp:coreProperties>
</file>