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Iubirea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ce ne face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aşa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fericiţi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410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Iubirea ce ne face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Aşa de fericiţi,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mângâieri, ne dă puteri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copii iubiţi.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Dumnezeu plin e de iubire,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iubit, noi Îl vom urma,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Iubirea ce ne face aşa de fericiţi,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mângâieri, ne dă puteri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copii iubiţi.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Această lume-i plină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moarte şi păcat;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Spre-a o salva, ne vom ruga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Tatăl îndurat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Dumnezeu plin e de iubire,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iubit, noi Îl vom urma,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Iubirea ce ne face aşa de fericiţi,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mângâieri, ne dă puteri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copii iubiţi.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Domnul în mărire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sânu-I ne va lua,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toţi cei vii, în melodii,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Iubirea-I vom cânta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Dumnezeu plin e de iubire,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iubit, noi Îl vom urma,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Iubirea ce ne face aşa de fericiţi,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mângâieri, ne dă puteri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copii iubiţi.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2394</TotalTime>
  <Words>189</Words>
  <Application>Microsoft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528</cp:revision>
  <dcterms:created xsi:type="dcterms:W3CDTF">2013-10-07T13:04:08Z</dcterms:created>
  <dcterms:modified xsi:type="dcterms:W3CDTF">2013-10-16T11:44:37Z</dcterms:modified>
  <cp:contentStatus>test</cp:contentStatus>
</cp:coreProperties>
</file>