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Vrei să ajungi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plaiuri cereşti?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2790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Vrei să ajungi pe plaiuri cereşti?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te-nvaţă cum să trăieşti!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Chiar din Eden avem pregătit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ce-i frumos şi bun de dorit.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fericit, dacă mănânci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Fructe, legume, grâne şi nuci.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2790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Vrei să rămâi mereu sănătos?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Multă mişcare ţi-e de folos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sta pe loc, tu poţi, dacă vrei!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Pune la lucru toţi muşchii tăi!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fericit, dacă lucrezi,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Mergi la furnică, du-te s-o vezi!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2790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Vrei să păstrezi un zâmbet senin?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Aer curat şi soare din plin!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sta închis în casă mereu,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Ieşi în natură, cu Dumnezeu!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fericit, de-ai respirat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Aer de munte, proaspăt, curat!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2790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Vrei să alergi cu pasul uşor?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Bea apă multă de la izvor,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te lăsa atras de păcat,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Treaz totdeauna, fii cumpătat!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fericit, dacă spui „nu”;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„Doamne în toate Tu mă condu!”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12790"/>
            <a:ext cx="8382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Vrei să fii dârz şi nebiruit,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Ia-ţi totdeauna timp de-odihnit!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Chiar dacă-n drum îţi iese cel rău,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Stai lângă Domnul, Sprijinul tău!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Eşti fericit când biruieşti,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te-nvaţă cum să trăieşti!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2399</TotalTime>
  <Words>239</Words>
  <Application>Microsoft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532</cp:revision>
  <dcterms:created xsi:type="dcterms:W3CDTF">2013-10-07T13:04:08Z</dcterms:created>
  <dcterms:modified xsi:type="dcterms:W3CDTF">2013-10-16T11:49:33Z</dcterms:modified>
  <cp:contentStatus>test</cp:contentStatus>
</cp:coreProperties>
</file>