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Apă cristalină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414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412790"/>
            <a:ext cx="8610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Apă cristalină din izvor curat,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Fără preţuire, curge ne-ncetat…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câmpii şi dealuri, plină de mister,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Ea aduce viaţă şi dor de-albastrul cer.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412790"/>
            <a:ext cx="86106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Fructe şi legume apa o iubesc,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Mii de flori frumoase, tot în apă cresc…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Ea înveseleşte văile pustii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aduce-n suflet cântări şi bucurii.</a:t>
            </a:r>
          </a:p>
          <a:p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412790"/>
            <a:ext cx="86106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Creatorul lumii apa a creat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stingă setea celui însetat;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Noi bem numai apă din curat izvor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Darul sănătăţii dat nouă, tuturor!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2408</TotalTime>
  <Words>105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534</cp:revision>
  <dcterms:created xsi:type="dcterms:W3CDTF">2013-10-07T13:04:08Z</dcterms:created>
  <dcterms:modified xsi:type="dcterms:W3CDTF">2013-10-16T11:58:00Z</dcterms:modified>
  <cp:contentStatus>test</cp:contentStatus>
</cp:coreProperties>
</file>