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Sus, frate drag!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Sus, frate drag, nu-i vreme de odihnă,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eşti lumină din lumina Sa!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Mergi, luminează celor fără tihnă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risipeşte umbra nopţii grea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Fii veste bună, al păcii far,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Azi te trimite Domnul cu al vieţii har!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Mergi şi proclamă dragostea divină,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din mărire-n praf a-ngenuncheat,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ne aducă toată-a Sa lumină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al iertării steag însângerat!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Fii veste bună, al păcii far,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Azi te trimite Domnul cu al vieţii har!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Inima ta să fie mărturie,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Dragostea ta şi tot ce poţi jertfi!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pentru mulţi prilej de bucurie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însutit Isus va răsplăti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Fii veste bună, al păcii far,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Azi te trimite Domnul cu al vieţii har!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381000"/>
            <a:ext cx="8839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Domnul, în slavă, în cu-rând revine,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Azi vestea bună spune-o tuturor;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Sus, lucru-i mult şi zilele-s puţine,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te opri, lucrează cu mult dor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Fii veste bună, al păcii far,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Azi te trimite Domnul cu al vieţii har!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2430</TotalTime>
  <Words>227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541</cp:revision>
  <dcterms:created xsi:type="dcterms:W3CDTF">2013-10-07T13:04:08Z</dcterms:created>
  <dcterms:modified xsi:type="dcterms:W3CDTF">2013-10-21T06:25:46Z</dcterms:modified>
  <cp:contentStatus>test</cp:contentStatus>
</cp:coreProperties>
</file>