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Venim din Cuvântul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Domnul rostit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Cuvântul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rostit,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ceasul genezei avem răsărit;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planul veciei un loc El ne-a dat,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fericire, aşa ne-a creat!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vesti Legea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Sa,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glas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cer minunat!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vesti harul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Său,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scos din păcat!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Privind, prin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credinţă,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loc fericit,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Cântăm bucuria că El ne-a iubit!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Golgota,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cruce venim,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sângele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dat,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noi să trăim!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planul iubirii un nume purtăm,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Ascuns în Isus, pentru cer îl păstrăm!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vesti Legea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Sa,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glas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cer minunat!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vesti harul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Său,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scos din păcat!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Privind, prin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credinţă,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loc fericit,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Cântăm bucuria că El ne-a iubit!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Venim din vecii şi suim spre vecii,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Domnul, ce ştim că-n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curând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planul măririi vom fi fericiţi,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fără hotarul eternei iubiri!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vesti Legea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Sa,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glas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cer minunat!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vesti harul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Său,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scos din păcat!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Privind, prin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credinţă,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loc fericit,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Cântăm bucuria că El ne-a iubit!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2438</TotalTime>
  <Words>91</Words>
  <Application>Microsoft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542</cp:revision>
  <dcterms:created xsi:type="dcterms:W3CDTF">2013-10-07T13:04:08Z</dcterms:created>
  <dcterms:modified xsi:type="dcterms:W3CDTF">2013-10-21T06:33:58Z</dcterms:modified>
  <cp:contentStatus>test</cp:contentStatus>
</cp:coreProperties>
</file>