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mare seceriş!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mare seceriş!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mici secerători!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Rugaţi pe Domnul secerişului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mai trimită lucrători!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2439</TotalTime>
  <Words>35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543</cp:revision>
  <dcterms:created xsi:type="dcterms:W3CDTF">2013-10-07T13:04:08Z</dcterms:created>
  <dcterms:modified xsi:type="dcterms:W3CDTF">2013-10-21T06:34:53Z</dcterms:modified>
  <cp:contentStatus>test</cp:contentStatus>
</cp:coreProperties>
</file>