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Bucuros mă gândesc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căminul ceresc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Bucuros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gândesc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căminul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mine cu drag pregătit: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acolo,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câte-ar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 să-ntâlnesc,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Singur n-aş fi deloc fericit.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fi 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va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cei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mine vor fi;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coroana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aur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va da,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Multe stele şi eu voi avea.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Îl rog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dea har şi puteri,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lucrez pentru dragostea Sa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mulţi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rătăciţi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salvez pentru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Multe stele să pot aduna!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fi 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va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cei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mine vor fi;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coroana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aur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va da,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Multe stele şi eu voi avea.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voi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păşi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mântuiţi,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Într-al păcii Eden minunat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voi fi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împreună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mei preaiubiţi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care-am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trudit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sperat!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fi 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va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cei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mine vor fi;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coroana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aur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va da,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Multe stele şi eu voi avea.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2466</TotalTime>
  <Words>81</Words>
  <Application>Microsoft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546</cp:revision>
  <dcterms:created xsi:type="dcterms:W3CDTF">2013-10-07T13:04:08Z</dcterms:created>
  <dcterms:modified xsi:type="dcterms:W3CDTF">2013-10-21T07:01:18Z</dcterms:modified>
  <cp:contentStatus>test</cp:contentStatus>
</cp:coreProperties>
</file>